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7" r:id="rId4"/>
    <p:sldId id="260" r:id="rId5"/>
    <p:sldId id="261" r:id="rId6"/>
    <p:sldId id="262" r:id="rId7"/>
    <p:sldId id="263" r:id="rId8"/>
    <p:sldId id="265" r:id="rId9"/>
    <p:sldId id="266" r:id="rId10"/>
    <p:sldId id="269" r:id="rId11"/>
    <p:sldId id="270" r:id="rId12"/>
    <p:sldId id="271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-226" y="6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Exercise 5.1 (Resolution predicate):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/>
              <a:t>Check whether the following formulas are theorems or not using predicate resolution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892" y="3276600"/>
            <a:ext cx="63531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1552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3" y="38100"/>
            <a:ext cx="7762875" cy="678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3668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" y="2174875"/>
            <a:ext cx="9042400" cy="250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1620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825" y="1952625"/>
            <a:ext cx="6864350" cy="2952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4974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>
              <a:buNone/>
            </a:pPr>
            <a:endParaRPr lang="en-US" sz="1400" dirty="0" smtClean="0"/>
          </a:p>
          <a:p>
            <a:pPr marL="0" indent="0" algn="r">
              <a:buNone/>
            </a:pPr>
            <a:endParaRPr lang="en-US" sz="1400" dirty="0"/>
          </a:p>
          <a:p>
            <a:pPr marL="0" indent="0" algn="r">
              <a:buNone/>
            </a:pPr>
            <a:endParaRPr lang="en-US" sz="1400" dirty="0" smtClean="0"/>
          </a:p>
          <a:p>
            <a:pPr marL="0" indent="0" algn="r">
              <a:buNone/>
            </a:pPr>
            <a:endParaRPr lang="en-US" sz="1400" dirty="0"/>
          </a:p>
          <a:p>
            <a:pPr marL="0" indent="0" algn="r">
              <a:buNone/>
            </a:pPr>
            <a:endParaRPr lang="en-US" sz="1400" dirty="0" smtClean="0"/>
          </a:p>
          <a:p>
            <a:pPr marL="0" indent="0" algn="r">
              <a:buNone/>
            </a:pPr>
            <a:endParaRPr lang="en-US" sz="1400" dirty="0"/>
          </a:p>
          <a:p>
            <a:pPr marL="0" indent="0" algn="r">
              <a:buNone/>
            </a:pPr>
            <a:endParaRPr lang="en-US" sz="1400" dirty="0" smtClean="0"/>
          </a:p>
          <a:p>
            <a:pPr marL="0" indent="0" algn="r">
              <a:buNone/>
            </a:pPr>
            <a:endParaRPr lang="en-US" sz="1400" dirty="0"/>
          </a:p>
          <a:p>
            <a:pPr marL="0" indent="0" algn="r">
              <a:buNone/>
            </a:pPr>
            <a:endParaRPr lang="en-US" sz="1400" dirty="0" smtClean="0"/>
          </a:p>
          <a:p>
            <a:pPr marL="0" indent="0" algn="r">
              <a:buNone/>
            </a:pPr>
            <a:endParaRPr lang="en-US" sz="1400" dirty="0"/>
          </a:p>
          <a:p>
            <a:pPr marL="0" indent="0" algn="r">
              <a:buNone/>
            </a:pPr>
            <a:endParaRPr lang="en-US" sz="1400" dirty="0" smtClean="0"/>
          </a:p>
          <a:p>
            <a:pPr marL="0" indent="0" algn="r">
              <a:buNone/>
            </a:pPr>
            <a:endParaRPr lang="en-US" sz="1400" dirty="0"/>
          </a:p>
          <a:p>
            <a:pPr marL="0" indent="0" algn="r">
              <a:buNone/>
            </a:pPr>
            <a:endParaRPr lang="en-US" sz="1400" dirty="0" smtClean="0"/>
          </a:p>
          <a:p>
            <a:pPr marL="0" indent="0" algn="r">
              <a:buNone/>
            </a:pPr>
            <a:endParaRPr lang="en-US" sz="1400" dirty="0"/>
          </a:p>
          <a:p>
            <a:pPr marL="0" indent="0" algn="r">
              <a:buNone/>
            </a:pPr>
            <a:endParaRPr lang="en-US" sz="1400" smtClean="0"/>
          </a:p>
          <a:p>
            <a:pPr marL="0" indent="0" algn="r">
              <a:buNone/>
            </a:pPr>
            <a:r>
              <a:rPr lang="en-US" sz="1400" smtClean="0"/>
              <a:t>Badu </a:t>
            </a:r>
            <a:r>
              <a:rPr lang="en-US" sz="1400" dirty="0" smtClean="0"/>
              <a:t>Catalin-Ioachim</a:t>
            </a:r>
          </a:p>
          <a:p>
            <a:pPr marL="0" indent="0" algn="r">
              <a:buNone/>
            </a:pPr>
            <a:r>
              <a:rPr lang="en-US" sz="1400" dirty="0" smtClean="0"/>
              <a:t>Group 911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1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Theoretical results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xmlns:lc="http://schemas.openxmlformats.org/drawingml/2006/lockedCanvas" id="{523E0EE3-18C4-49F6-9FFB-0A929CA7EA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668" b="6269"/>
          <a:stretch/>
        </p:blipFill>
        <p:spPr>
          <a:xfrm>
            <a:off x="506535" y="1613042"/>
            <a:ext cx="8130930" cy="450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323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Resolution In Predicate Logic: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="" xmlns:a16="http://schemas.microsoft.com/office/drawing/2014/main" id="{5F19B686-77BE-44C0-AD8C-ADF16594D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438400"/>
            <a:ext cx="8373644" cy="2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04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Prenex normal 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="" xmlns:a16="http://schemas.microsoft.com/office/drawing/2014/main" xmlns:lc="http://schemas.openxmlformats.org/drawingml/2006/lockedCanvas" id="{4A9D2F7D-D475-46B8-95F3-8A1308587F8C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463040"/>
            <a:ext cx="7341965" cy="498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13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Skolem and clausal normal forms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xmlns:lc="http://schemas.openxmlformats.org/drawingml/2006/lockedCanvas" id="{9CFD3497-5780-49DC-82C9-837EB6140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600200"/>
            <a:ext cx="6544119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07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+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743200"/>
            <a:ext cx="6362700" cy="221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4674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256" y="2133600"/>
            <a:ext cx="6838950" cy="299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6055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75" y="1362075"/>
            <a:ext cx="7461250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1603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75" y="1558925"/>
            <a:ext cx="8477250" cy="374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1619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F4383B09E06749B7DD530C84419D64" ma:contentTypeVersion="2" ma:contentTypeDescription="Create a new document." ma:contentTypeScope="" ma:versionID="5fa607c6e864671fc7f64cb9e7c4d3a7">
  <xsd:schema xmlns:xsd="http://www.w3.org/2001/XMLSchema" xmlns:xs="http://www.w3.org/2001/XMLSchema" xmlns:p="http://schemas.microsoft.com/office/2006/metadata/properties" xmlns:ns2="468a07fd-8133-444d-9e08-49d6dbf795fe" targetNamespace="http://schemas.microsoft.com/office/2006/metadata/properties" ma:root="true" ma:fieldsID="702f9e85bfb647bfeb4e8a847635d217" ns2:_="">
    <xsd:import namespace="468a07fd-8133-444d-9e08-49d6dbf795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a07fd-8133-444d-9e08-49d6dbf795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B79FC57-8D03-4202-876C-66A441893479}"/>
</file>

<file path=customXml/itemProps2.xml><?xml version="1.0" encoding="utf-8"?>
<ds:datastoreItem xmlns:ds="http://schemas.openxmlformats.org/officeDocument/2006/customXml" ds:itemID="{CA6FBDC5-10DC-487A-B5FD-3C183944A6F9}"/>
</file>

<file path=customXml/itemProps3.xml><?xml version="1.0" encoding="utf-8"?>
<ds:datastoreItem xmlns:ds="http://schemas.openxmlformats.org/officeDocument/2006/customXml" ds:itemID="{EB61174E-FBE3-4B02-A732-1DD8916B29F0}"/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46</Words>
  <Application>Microsoft Office PowerPoint</Application>
  <PresentationFormat>On-screen Show (4:3)</PresentationFormat>
  <Paragraphs>41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Problem Statement</vt:lpstr>
      <vt:lpstr>Theoretical results</vt:lpstr>
      <vt:lpstr>Resolution In Predicate Logic:</vt:lpstr>
      <vt:lpstr>Prenex normal form</vt:lpstr>
      <vt:lpstr>Skolem and clausal normal forms</vt:lpstr>
      <vt:lpstr>Solution + Remarks</vt:lpstr>
      <vt:lpstr> </vt:lpstr>
      <vt:lpstr> </vt:lpstr>
      <vt:lpstr> </vt:lpstr>
      <vt:lpstr> </vt:lpstr>
      <vt:lpstr> </vt:lpstr>
      <vt:lpstr> </vt:lpstr>
      <vt:lpstr>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Statement</dc:title>
  <dc:creator>catalin</dc:creator>
  <cp:lastModifiedBy>Catalin Badu</cp:lastModifiedBy>
  <cp:revision>9</cp:revision>
  <dcterms:created xsi:type="dcterms:W3CDTF">2006-08-16T00:00:00Z</dcterms:created>
  <dcterms:modified xsi:type="dcterms:W3CDTF">2021-12-07T16:12:13Z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0x01010032F4383B09E06749B7DD530C84419D64</vt:lpwstr>
  </property>
</Properties>
</file>

<file path=docProps/thumbnail.jpeg>
</file>